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A910CE-B82E-429B-8F48-46A209CA017D}" v="4" dt="2022-05-31T09:31:49.7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58" y="1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m Gevers - van Uden" userId="3bc1b155-21dc-4228-af2e-9a69b1d3578e" providerId="ADAL" clId="{2CA910CE-B82E-429B-8F48-46A209CA017D}"/>
    <pc:docChg chg="undo custSel addSld modSld">
      <pc:chgData name="Kim Gevers - van Uden" userId="3bc1b155-21dc-4228-af2e-9a69b1d3578e" providerId="ADAL" clId="{2CA910CE-B82E-429B-8F48-46A209CA017D}" dt="2022-05-31T09:31:59.940" v="449" actId="20577"/>
      <pc:docMkLst>
        <pc:docMk/>
      </pc:docMkLst>
      <pc:sldChg chg="modSp mod">
        <pc:chgData name="Kim Gevers - van Uden" userId="3bc1b155-21dc-4228-af2e-9a69b1d3578e" providerId="ADAL" clId="{2CA910CE-B82E-429B-8F48-46A209CA017D}" dt="2022-05-31T09:18:16.876" v="25" actId="122"/>
        <pc:sldMkLst>
          <pc:docMk/>
          <pc:sldMk cId="2806225007" sldId="256"/>
        </pc:sldMkLst>
        <pc:spChg chg="mod">
          <ac:chgData name="Kim Gevers - van Uden" userId="3bc1b155-21dc-4228-af2e-9a69b1d3578e" providerId="ADAL" clId="{2CA910CE-B82E-429B-8F48-46A209CA017D}" dt="2022-05-31T09:18:16.876" v="25" actId="122"/>
          <ac:spMkLst>
            <pc:docMk/>
            <pc:sldMk cId="2806225007" sldId="256"/>
            <ac:spMk id="3" creationId="{58E70D5E-EFB3-6A5D-1592-A0EBEBDAB704}"/>
          </ac:spMkLst>
        </pc:spChg>
      </pc:sldChg>
      <pc:sldChg chg="addSp delSp modSp mod setBg">
        <pc:chgData name="Kim Gevers - van Uden" userId="3bc1b155-21dc-4228-af2e-9a69b1d3578e" providerId="ADAL" clId="{2CA910CE-B82E-429B-8F48-46A209CA017D}" dt="2022-05-31T09:21:29.553" v="64" actId="20577"/>
        <pc:sldMkLst>
          <pc:docMk/>
          <pc:sldMk cId="4179091340" sldId="257"/>
        </pc:sldMkLst>
        <pc:spChg chg="mod">
          <ac:chgData name="Kim Gevers - van Uden" userId="3bc1b155-21dc-4228-af2e-9a69b1d3578e" providerId="ADAL" clId="{2CA910CE-B82E-429B-8F48-46A209CA017D}" dt="2022-05-31T09:21:10.215" v="63" actId="26606"/>
          <ac:spMkLst>
            <pc:docMk/>
            <pc:sldMk cId="4179091340" sldId="257"/>
            <ac:spMk id="2" creationId="{CA54904F-C89E-6289-3E96-F2214B90D241}"/>
          </ac:spMkLst>
        </pc:spChg>
        <pc:spChg chg="mod">
          <ac:chgData name="Kim Gevers - van Uden" userId="3bc1b155-21dc-4228-af2e-9a69b1d3578e" providerId="ADAL" clId="{2CA910CE-B82E-429B-8F48-46A209CA017D}" dt="2022-05-31T09:21:29.553" v="64" actId="20577"/>
          <ac:spMkLst>
            <pc:docMk/>
            <pc:sldMk cId="4179091340" sldId="257"/>
            <ac:spMk id="3" creationId="{A39E9084-64DB-13CE-FD66-0D6771FCE6E3}"/>
          </ac:spMkLst>
        </pc:spChg>
        <pc:picChg chg="add del">
          <ac:chgData name="Kim Gevers - van Uden" userId="3bc1b155-21dc-4228-af2e-9a69b1d3578e" providerId="ADAL" clId="{2CA910CE-B82E-429B-8F48-46A209CA017D}" dt="2022-05-31T09:20:42.252" v="60" actId="22"/>
          <ac:picMkLst>
            <pc:docMk/>
            <pc:sldMk cId="4179091340" sldId="257"/>
            <ac:picMk id="5" creationId="{C2FD2F05-A608-A82E-9286-2E99FCB791BF}"/>
          </ac:picMkLst>
        </pc:picChg>
        <pc:picChg chg="add mod">
          <ac:chgData name="Kim Gevers - van Uden" userId="3bc1b155-21dc-4228-af2e-9a69b1d3578e" providerId="ADAL" clId="{2CA910CE-B82E-429B-8F48-46A209CA017D}" dt="2022-05-31T09:21:10.215" v="63" actId="26606"/>
          <ac:picMkLst>
            <pc:docMk/>
            <pc:sldMk cId="4179091340" sldId="257"/>
            <ac:picMk id="6" creationId="{B6030D72-578B-D7C7-83B7-FA7F4B93B4A2}"/>
          </ac:picMkLst>
        </pc:picChg>
      </pc:sldChg>
      <pc:sldChg chg="addSp delSp modSp mod">
        <pc:chgData name="Kim Gevers - van Uden" userId="3bc1b155-21dc-4228-af2e-9a69b1d3578e" providerId="ADAL" clId="{2CA910CE-B82E-429B-8F48-46A209CA017D}" dt="2022-05-31T09:25:31.251" v="154"/>
        <pc:sldMkLst>
          <pc:docMk/>
          <pc:sldMk cId="47997495" sldId="258"/>
        </pc:sldMkLst>
        <pc:spChg chg="mod">
          <ac:chgData name="Kim Gevers - van Uden" userId="3bc1b155-21dc-4228-af2e-9a69b1d3578e" providerId="ADAL" clId="{2CA910CE-B82E-429B-8F48-46A209CA017D}" dt="2022-05-31T09:22:03.034" v="119" actId="20577"/>
          <ac:spMkLst>
            <pc:docMk/>
            <pc:sldMk cId="47997495" sldId="258"/>
            <ac:spMk id="2" creationId="{D90920F6-E1DF-F5E0-1A55-69B135F6CDBB}"/>
          </ac:spMkLst>
        </pc:spChg>
        <pc:spChg chg="mod">
          <ac:chgData name="Kim Gevers - van Uden" userId="3bc1b155-21dc-4228-af2e-9a69b1d3578e" providerId="ADAL" clId="{2CA910CE-B82E-429B-8F48-46A209CA017D}" dt="2022-05-31T09:24:05.293" v="143" actId="27636"/>
          <ac:spMkLst>
            <pc:docMk/>
            <pc:sldMk cId="47997495" sldId="258"/>
            <ac:spMk id="3" creationId="{D8FB6800-8BF0-A28B-A423-6B50A71C6D1B}"/>
          </ac:spMkLst>
        </pc:spChg>
        <pc:spChg chg="add del mod">
          <ac:chgData name="Kim Gevers - van Uden" userId="3bc1b155-21dc-4228-af2e-9a69b1d3578e" providerId="ADAL" clId="{2CA910CE-B82E-429B-8F48-46A209CA017D}" dt="2022-05-31T09:25:31.251" v="154"/>
          <ac:spMkLst>
            <pc:docMk/>
            <pc:sldMk cId="47997495" sldId="258"/>
            <ac:spMk id="4" creationId="{989E25F2-6C71-C97C-C05F-D67789E1B40B}"/>
          </ac:spMkLst>
        </pc:spChg>
        <pc:spChg chg="add mod">
          <ac:chgData name="Kim Gevers - van Uden" userId="3bc1b155-21dc-4228-af2e-9a69b1d3578e" providerId="ADAL" clId="{2CA910CE-B82E-429B-8F48-46A209CA017D}" dt="2022-05-31T09:25:23.595" v="152" actId="14100"/>
          <ac:spMkLst>
            <pc:docMk/>
            <pc:sldMk cId="47997495" sldId="258"/>
            <ac:spMk id="5" creationId="{841AEC96-3434-6EB8-C5CC-03BE15FF9C77}"/>
          </ac:spMkLst>
        </pc:spChg>
      </pc:sldChg>
      <pc:sldChg chg="modSp mod">
        <pc:chgData name="Kim Gevers - van Uden" userId="3bc1b155-21dc-4228-af2e-9a69b1d3578e" providerId="ADAL" clId="{2CA910CE-B82E-429B-8F48-46A209CA017D}" dt="2022-05-31T09:28:39.267" v="255" actId="27636"/>
        <pc:sldMkLst>
          <pc:docMk/>
          <pc:sldMk cId="1989890436" sldId="259"/>
        </pc:sldMkLst>
        <pc:spChg chg="mod">
          <ac:chgData name="Kim Gevers - van Uden" userId="3bc1b155-21dc-4228-af2e-9a69b1d3578e" providerId="ADAL" clId="{2CA910CE-B82E-429B-8F48-46A209CA017D}" dt="2022-05-31T09:26:37.938" v="198" actId="20577"/>
          <ac:spMkLst>
            <pc:docMk/>
            <pc:sldMk cId="1989890436" sldId="259"/>
            <ac:spMk id="2" creationId="{62F48E9F-9848-D44E-F59B-477F5AEC831C}"/>
          </ac:spMkLst>
        </pc:spChg>
        <pc:spChg chg="mod">
          <ac:chgData name="Kim Gevers - van Uden" userId="3bc1b155-21dc-4228-af2e-9a69b1d3578e" providerId="ADAL" clId="{2CA910CE-B82E-429B-8F48-46A209CA017D}" dt="2022-05-31T09:28:39.267" v="255" actId="27636"/>
          <ac:spMkLst>
            <pc:docMk/>
            <pc:sldMk cId="1989890436" sldId="259"/>
            <ac:spMk id="3" creationId="{887E9139-5D1A-9720-F483-376A1B6E0BE3}"/>
          </ac:spMkLst>
        </pc:spChg>
      </pc:sldChg>
      <pc:sldChg chg="modSp new mod">
        <pc:chgData name="Kim Gevers - van Uden" userId="3bc1b155-21dc-4228-af2e-9a69b1d3578e" providerId="ADAL" clId="{2CA910CE-B82E-429B-8F48-46A209CA017D}" dt="2022-05-31T09:29:43.569" v="260" actId="27636"/>
        <pc:sldMkLst>
          <pc:docMk/>
          <pc:sldMk cId="808306067" sldId="260"/>
        </pc:sldMkLst>
        <pc:spChg chg="mod">
          <ac:chgData name="Kim Gevers - van Uden" userId="3bc1b155-21dc-4228-af2e-9a69b1d3578e" providerId="ADAL" clId="{2CA910CE-B82E-429B-8F48-46A209CA017D}" dt="2022-05-31T09:28:01.971" v="246" actId="20577"/>
          <ac:spMkLst>
            <pc:docMk/>
            <pc:sldMk cId="808306067" sldId="260"/>
            <ac:spMk id="2" creationId="{F54A9DA5-ECA0-6E91-204D-6FA2E1803799}"/>
          </ac:spMkLst>
        </pc:spChg>
        <pc:spChg chg="mod">
          <ac:chgData name="Kim Gevers - van Uden" userId="3bc1b155-21dc-4228-af2e-9a69b1d3578e" providerId="ADAL" clId="{2CA910CE-B82E-429B-8F48-46A209CA017D}" dt="2022-05-31T09:29:43.569" v="260" actId="27636"/>
          <ac:spMkLst>
            <pc:docMk/>
            <pc:sldMk cId="808306067" sldId="260"/>
            <ac:spMk id="3" creationId="{C8CF46EF-2B95-6EA7-1A82-B7834BD185A5}"/>
          </ac:spMkLst>
        </pc:spChg>
      </pc:sldChg>
      <pc:sldChg chg="modSp new mod">
        <pc:chgData name="Kim Gevers - van Uden" userId="3bc1b155-21dc-4228-af2e-9a69b1d3578e" providerId="ADAL" clId="{2CA910CE-B82E-429B-8F48-46A209CA017D}" dt="2022-05-31T09:30:53.665" v="314" actId="20577"/>
        <pc:sldMkLst>
          <pc:docMk/>
          <pc:sldMk cId="2091116775" sldId="261"/>
        </pc:sldMkLst>
        <pc:spChg chg="mod">
          <ac:chgData name="Kim Gevers - van Uden" userId="3bc1b155-21dc-4228-af2e-9a69b1d3578e" providerId="ADAL" clId="{2CA910CE-B82E-429B-8F48-46A209CA017D}" dt="2022-05-31T09:30:53.665" v="314" actId="20577"/>
          <ac:spMkLst>
            <pc:docMk/>
            <pc:sldMk cId="2091116775" sldId="261"/>
            <ac:spMk id="2" creationId="{81C96EC9-2D7B-C727-9770-805909E45E76}"/>
          </ac:spMkLst>
        </pc:spChg>
        <pc:spChg chg="mod">
          <ac:chgData name="Kim Gevers - van Uden" userId="3bc1b155-21dc-4228-af2e-9a69b1d3578e" providerId="ADAL" clId="{2CA910CE-B82E-429B-8F48-46A209CA017D}" dt="2022-05-31T09:30:37.443" v="265" actId="27636"/>
          <ac:spMkLst>
            <pc:docMk/>
            <pc:sldMk cId="2091116775" sldId="261"/>
            <ac:spMk id="3" creationId="{8F279D6B-AEE1-1581-2BB2-153197A4BC18}"/>
          </ac:spMkLst>
        </pc:spChg>
      </pc:sldChg>
      <pc:sldChg chg="addSp modSp new mod setBg">
        <pc:chgData name="Kim Gevers - van Uden" userId="3bc1b155-21dc-4228-af2e-9a69b1d3578e" providerId="ADAL" clId="{2CA910CE-B82E-429B-8F48-46A209CA017D}" dt="2022-05-31T09:31:59.940" v="449" actId="20577"/>
        <pc:sldMkLst>
          <pc:docMk/>
          <pc:sldMk cId="2217955159" sldId="262"/>
        </pc:sldMkLst>
        <pc:spChg chg="mod">
          <ac:chgData name="Kim Gevers - van Uden" userId="3bc1b155-21dc-4228-af2e-9a69b1d3578e" providerId="ADAL" clId="{2CA910CE-B82E-429B-8F48-46A209CA017D}" dt="2022-05-31T09:31:52.587" v="426" actId="26606"/>
          <ac:spMkLst>
            <pc:docMk/>
            <pc:sldMk cId="2217955159" sldId="262"/>
            <ac:spMk id="2" creationId="{4E4D7633-8097-57D2-65DF-4F5E05904F56}"/>
          </ac:spMkLst>
        </pc:spChg>
        <pc:spChg chg="mod">
          <ac:chgData name="Kim Gevers - van Uden" userId="3bc1b155-21dc-4228-af2e-9a69b1d3578e" providerId="ADAL" clId="{2CA910CE-B82E-429B-8F48-46A209CA017D}" dt="2022-05-31T09:31:59.940" v="449" actId="20577"/>
          <ac:spMkLst>
            <pc:docMk/>
            <pc:sldMk cId="2217955159" sldId="262"/>
            <ac:spMk id="3" creationId="{02791576-4DEC-9A50-11E4-D946F2CDAF81}"/>
          </ac:spMkLst>
        </pc:spChg>
        <pc:picChg chg="add mod">
          <ac:chgData name="Kim Gevers - van Uden" userId="3bc1b155-21dc-4228-af2e-9a69b1d3578e" providerId="ADAL" clId="{2CA910CE-B82E-429B-8F48-46A209CA017D}" dt="2022-05-31T09:31:52.587" v="426" actId="26606"/>
          <ac:picMkLst>
            <pc:docMk/>
            <pc:sldMk cId="2217955159" sldId="262"/>
            <ac:picMk id="4" creationId="{AA085B63-FB11-5433-528F-4B675A5DAAF2}"/>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nl-NL"/>
              <a:t>Klik om stijl te bewerken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BE569B7C-E27A-42A6-9D21-C46FD87FB973}" type="datetimeFigureOut">
              <a:rPr lang="nl-NL" smtClean="0"/>
              <a:t>31-5-2022</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7F7CFB62-1B38-479E-BD8C-4F1A9F49D6F7}" type="slidenum">
              <a:rPr lang="nl-NL" smtClean="0"/>
              <a:t>‹nr.›</a:t>
            </a:fld>
            <a:endParaRPr lang="nl-NL"/>
          </a:p>
        </p:txBody>
      </p:sp>
    </p:spTree>
    <p:extLst>
      <p:ext uri="{BB962C8B-B14F-4D97-AF65-F5344CB8AC3E}">
        <p14:creationId xmlns:p14="http://schemas.microsoft.com/office/powerpoint/2010/main" val="3183868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E569B7C-E27A-42A6-9D21-C46FD87FB973}" type="datetimeFigureOut">
              <a:rPr lang="nl-NL" smtClean="0"/>
              <a:t>31-5-2022</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7F7CFB62-1B38-479E-BD8C-4F1A9F49D6F7}" type="slidenum">
              <a:rPr lang="nl-NL" smtClean="0"/>
              <a:t>‹nr.›</a:t>
            </a:fld>
            <a:endParaRPr lang="nl-NL"/>
          </a:p>
        </p:txBody>
      </p:sp>
    </p:spTree>
    <p:extLst>
      <p:ext uri="{BB962C8B-B14F-4D97-AF65-F5344CB8AC3E}">
        <p14:creationId xmlns:p14="http://schemas.microsoft.com/office/powerpoint/2010/main" val="1263255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E569B7C-E27A-42A6-9D21-C46FD87FB973}" type="datetimeFigureOut">
              <a:rPr lang="nl-NL" smtClean="0"/>
              <a:t>31-5-2022</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7F7CFB62-1B38-479E-BD8C-4F1A9F49D6F7}" type="slidenum">
              <a:rPr lang="nl-NL" smtClean="0"/>
              <a:t>‹nr.›</a:t>
            </a:fld>
            <a:endParaRPr lang="nl-NL"/>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304013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E569B7C-E27A-42A6-9D21-C46FD87FB973}" type="datetimeFigureOut">
              <a:rPr lang="nl-NL" smtClean="0"/>
              <a:t>31-5-2022</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7F7CFB62-1B38-479E-BD8C-4F1A9F49D6F7}" type="slidenum">
              <a:rPr lang="nl-NL" smtClean="0"/>
              <a:t>‹nr.›</a:t>
            </a:fld>
            <a:endParaRPr lang="nl-NL"/>
          </a:p>
        </p:txBody>
      </p:sp>
    </p:spTree>
    <p:extLst>
      <p:ext uri="{BB962C8B-B14F-4D97-AF65-F5344CB8AC3E}">
        <p14:creationId xmlns:p14="http://schemas.microsoft.com/office/powerpoint/2010/main" val="13241317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E569B7C-E27A-42A6-9D21-C46FD87FB973}" type="datetimeFigureOut">
              <a:rPr lang="nl-NL" smtClean="0"/>
              <a:t>31-5-2022</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7F7CFB62-1B38-479E-BD8C-4F1A9F49D6F7}" type="slidenum">
              <a:rPr lang="nl-NL" smtClean="0"/>
              <a:t>‹nr.›</a:t>
            </a:fld>
            <a:endParaRPr lang="nl-N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35534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E569B7C-E27A-42A6-9D21-C46FD87FB973}" type="datetimeFigureOut">
              <a:rPr lang="nl-NL" smtClean="0"/>
              <a:t>31-5-2022</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7F7CFB62-1B38-479E-BD8C-4F1A9F49D6F7}" type="slidenum">
              <a:rPr lang="nl-NL" smtClean="0"/>
              <a:t>‹nr.›</a:t>
            </a:fld>
            <a:endParaRPr lang="nl-NL"/>
          </a:p>
        </p:txBody>
      </p:sp>
    </p:spTree>
    <p:extLst>
      <p:ext uri="{BB962C8B-B14F-4D97-AF65-F5344CB8AC3E}">
        <p14:creationId xmlns:p14="http://schemas.microsoft.com/office/powerpoint/2010/main" val="1411351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E569B7C-E27A-42A6-9D21-C46FD87FB973}" type="datetimeFigureOut">
              <a:rPr lang="nl-NL" smtClean="0"/>
              <a:t>31-5-2022</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7F7CFB62-1B38-479E-BD8C-4F1A9F49D6F7}" type="slidenum">
              <a:rPr lang="nl-NL" smtClean="0"/>
              <a:t>‹nr.›</a:t>
            </a:fld>
            <a:endParaRPr lang="nl-NL"/>
          </a:p>
        </p:txBody>
      </p:sp>
    </p:spTree>
    <p:extLst>
      <p:ext uri="{BB962C8B-B14F-4D97-AF65-F5344CB8AC3E}">
        <p14:creationId xmlns:p14="http://schemas.microsoft.com/office/powerpoint/2010/main" val="17637960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nl-NL"/>
              <a:t>Klik om stijl te bewerken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E569B7C-E27A-42A6-9D21-C46FD87FB973}" type="datetimeFigureOut">
              <a:rPr lang="nl-NL" smtClean="0"/>
              <a:t>31-5-2022</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7F7CFB62-1B38-479E-BD8C-4F1A9F49D6F7}" type="slidenum">
              <a:rPr lang="nl-NL" smtClean="0"/>
              <a:t>‹nr.›</a:t>
            </a:fld>
            <a:endParaRPr lang="nl-NL"/>
          </a:p>
        </p:txBody>
      </p:sp>
    </p:spTree>
    <p:extLst>
      <p:ext uri="{BB962C8B-B14F-4D97-AF65-F5344CB8AC3E}">
        <p14:creationId xmlns:p14="http://schemas.microsoft.com/office/powerpoint/2010/main" val="2672615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E569B7C-E27A-42A6-9D21-C46FD87FB973}" type="datetimeFigureOut">
              <a:rPr lang="nl-NL" smtClean="0"/>
              <a:t>31-5-2022</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7F7CFB62-1B38-479E-BD8C-4F1A9F49D6F7}" type="slidenum">
              <a:rPr lang="nl-NL" smtClean="0"/>
              <a:t>‹nr.›</a:t>
            </a:fld>
            <a:endParaRPr lang="nl-NL"/>
          </a:p>
        </p:txBody>
      </p:sp>
    </p:spTree>
    <p:extLst>
      <p:ext uri="{BB962C8B-B14F-4D97-AF65-F5344CB8AC3E}">
        <p14:creationId xmlns:p14="http://schemas.microsoft.com/office/powerpoint/2010/main" val="350011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E569B7C-E27A-42A6-9D21-C46FD87FB973}" type="datetimeFigureOut">
              <a:rPr lang="nl-NL" smtClean="0"/>
              <a:t>31-5-2022</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7F7CFB62-1B38-479E-BD8C-4F1A9F49D6F7}" type="slidenum">
              <a:rPr lang="nl-NL" smtClean="0"/>
              <a:t>‹nr.›</a:t>
            </a:fld>
            <a:endParaRPr lang="nl-NL"/>
          </a:p>
        </p:txBody>
      </p:sp>
    </p:spTree>
    <p:extLst>
      <p:ext uri="{BB962C8B-B14F-4D97-AF65-F5344CB8AC3E}">
        <p14:creationId xmlns:p14="http://schemas.microsoft.com/office/powerpoint/2010/main" val="2545765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BE569B7C-E27A-42A6-9D21-C46FD87FB973}" type="datetimeFigureOut">
              <a:rPr lang="nl-NL" smtClean="0"/>
              <a:t>31-5-2022</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7F7CFB62-1B38-479E-BD8C-4F1A9F49D6F7}" type="slidenum">
              <a:rPr lang="nl-NL" smtClean="0"/>
              <a:t>‹nr.›</a:t>
            </a:fld>
            <a:endParaRPr lang="nl-NL"/>
          </a:p>
        </p:txBody>
      </p:sp>
    </p:spTree>
    <p:extLst>
      <p:ext uri="{BB962C8B-B14F-4D97-AF65-F5344CB8AC3E}">
        <p14:creationId xmlns:p14="http://schemas.microsoft.com/office/powerpoint/2010/main" val="1603722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stijl te bewerken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BE569B7C-E27A-42A6-9D21-C46FD87FB973}" type="datetimeFigureOut">
              <a:rPr lang="nl-NL" smtClean="0"/>
              <a:t>31-5-2022</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7F7CFB62-1B38-479E-BD8C-4F1A9F49D6F7}" type="slidenum">
              <a:rPr lang="nl-NL" smtClean="0"/>
              <a:t>‹nr.›</a:t>
            </a:fld>
            <a:endParaRPr lang="nl-NL"/>
          </a:p>
        </p:txBody>
      </p:sp>
    </p:spTree>
    <p:extLst>
      <p:ext uri="{BB962C8B-B14F-4D97-AF65-F5344CB8AC3E}">
        <p14:creationId xmlns:p14="http://schemas.microsoft.com/office/powerpoint/2010/main" val="2800954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BE569B7C-E27A-42A6-9D21-C46FD87FB973}" type="datetimeFigureOut">
              <a:rPr lang="nl-NL" smtClean="0"/>
              <a:t>31-5-2022</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7F7CFB62-1B38-479E-BD8C-4F1A9F49D6F7}" type="slidenum">
              <a:rPr lang="nl-NL" smtClean="0"/>
              <a:t>‹nr.›</a:t>
            </a:fld>
            <a:endParaRPr lang="nl-NL"/>
          </a:p>
        </p:txBody>
      </p:sp>
    </p:spTree>
    <p:extLst>
      <p:ext uri="{BB962C8B-B14F-4D97-AF65-F5344CB8AC3E}">
        <p14:creationId xmlns:p14="http://schemas.microsoft.com/office/powerpoint/2010/main" val="881608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569B7C-E27A-42A6-9D21-C46FD87FB973}" type="datetimeFigureOut">
              <a:rPr lang="nl-NL" smtClean="0"/>
              <a:t>31-5-2022</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7F7CFB62-1B38-479E-BD8C-4F1A9F49D6F7}" type="slidenum">
              <a:rPr lang="nl-NL" smtClean="0"/>
              <a:t>‹nr.›</a:t>
            </a:fld>
            <a:endParaRPr lang="nl-NL"/>
          </a:p>
        </p:txBody>
      </p:sp>
    </p:spTree>
    <p:extLst>
      <p:ext uri="{BB962C8B-B14F-4D97-AF65-F5344CB8AC3E}">
        <p14:creationId xmlns:p14="http://schemas.microsoft.com/office/powerpoint/2010/main" val="297755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nl-NL"/>
              <a:t>Klik om stijl te bewerken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BE569B7C-E27A-42A6-9D21-C46FD87FB973}" type="datetimeFigureOut">
              <a:rPr lang="nl-NL" smtClean="0"/>
              <a:t>31-5-2022</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7F7CFB62-1B38-479E-BD8C-4F1A9F49D6F7}" type="slidenum">
              <a:rPr lang="nl-NL" smtClean="0"/>
              <a:t>‹nr.›</a:t>
            </a:fld>
            <a:endParaRPr lang="nl-NL"/>
          </a:p>
        </p:txBody>
      </p:sp>
    </p:spTree>
    <p:extLst>
      <p:ext uri="{BB962C8B-B14F-4D97-AF65-F5344CB8AC3E}">
        <p14:creationId xmlns:p14="http://schemas.microsoft.com/office/powerpoint/2010/main" val="3575046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nl-NL"/>
              <a:t>Klik om stijl te bewerken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BE569B7C-E27A-42A6-9D21-C46FD87FB973}" type="datetimeFigureOut">
              <a:rPr lang="nl-NL" smtClean="0"/>
              <a:t>31-5-2022</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7F7CFB62-1B38-479E-BD8C-4F1A9F49D6F7}" type="slidenum">
              <a:rPr lang="nl-NL" smtClean="0"/>
              <a:t>‹nr.›</a:t>
            </a:fld>
            <a:endParaRPr lang="nl-NL"/>
          </a:p>
        </p:txBody>
      </p:sp>
    </p:spTree>
    <p:extLst>
      <p:ext uri="{BB962C8B-B14F-4D97-AF65-F5344CB8AC3E}">
        <p14:creationId xmlns:p14="http://schemas.microsoft.com/office/powerpoint/2010/main" val="3994928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nl-NL"/>
              <a:t>Klik om stijl te bewerken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E569B7C-E27A-42A6-9D21-C46FD87FB973}" type="datetimeFigureOut">
              <a:rPr lang="nl-NL" smtClean="0"/>
              <a:t>31-5-2022</a:t>
            </a:fld>
            <a:endParaRPr lang="nl-NL"/>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F7CFB62-1B38-479E-BD8C-4F1A9F49D6F7}" type="slidenum">
              <a:rPr lang="nl-NL" smtClean="0"/>
              <a:t>‹nr.›</a:t>
            </a:fld>
            <a:endParaRPr lang="nl-NL"/>
          </a:p>
        </p:txBody>
      </p:sp>
    </p:spTree>
    <p:extLst>
      <p:ext uri="{BB962C8B-B14F-4D97-AF65-F5344CB8AC3E}">
        <p14:creationId xmlns:p14="http://schemas.microsoft.com/office/powerpoint/2010/main" val="40195200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4C08D0F1-5912-4D62-D537-26F312E8C7B2}"/>
              </a:ext>
            </a:extLst>
          </p:cNvPr>
          <p:cNvPicPr>
            <a:picLocks noChangeAspect="1"/>
          </p:cNvPicPr>
          <p:nvPr/>
        </p:nvPicPr>
        <p:blipFill rotWithShape="1">
          <a:blip r:embed="rId2"/>
          <a:srcRect t="1720" r="1" b="1"/>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el 1">
            <a:extLst>
              <a:ext uri="{FF2B5EF4-FFF2-40B4-BE49-F238E27FC236}">
                <a16:creationId xmlns:a16="http://schemas.microsoft.com/office/drawing/2014/main" id="{D5CC8A14-6A81-1884-4370-3796932FC2A3}"/>
              </a:ext>
            </a:extLst>
          </p:cNvPr>
          <p:cNvSpPr>
            <a:spLocks noGrp="1"/>
          </p:cNvSpPr>
          <p:nvPr>
            <p:ph type="ctrTitle"/>
          </p:nvPr>
        </p:nvSpPr>
        <p:spPr>
          <a:xfrm>
            <a:off x="668867" y="1678666"/>
            <a:ext cx="4088190" cy="2369093"/>
          </a:xfrm>
        </p:spPr>
        <p:txBody>
          <a:bodyPr>
            <a:normAutofit/>
          </a:bodyPr>
          <a:lstStyle/>
          <a:p>
            <a:pPr algn="ctr"/>
            <a:r>
              <a:rPr lang="nl-NL" sz="4800" dirty="0"/>
              <a:t>Vergiftiging</a:t>
            </a:r>
          </a:p>
        </p:txBody>
      </p:sp>
      <p:sp>
        <p:nvSpPr>
          <p:cNvPr id="3" name="Ondertitel 2">
            <a:extLst>
              <a:ext uri="{FF2B5EF4-FFF2-40B4-BE49-F238E27FC236}">
                <a16:creationId xmlns:a16="http://schemas.microsoft.com/office/drawing/2014/main" id="{58E70D5E-EFB3-6A5D-1592-A0EBEBDAB704}"/>
              </a:ext>
            </a:extLst>
          </p:cNvPr>
          <p:cNvSpPr>
            <a:spLocks noGrp="1"/>
          </p:cNvSpPr>
          <p:nvPr>
            <p:ph type="subTitle" idx="1"/>
          </p:nvPr>
        </p:nvSpPr>
        <p:spPr>
          <a:xfrm>
            <a:off x="677335" y="4050831"/>
            <a:ext cx="4079721" cy="1096901"/>
          </a:xfrm>
        </p:spPr>
        <p:txBody>
          <a:bodyPr>
            <a:normAutofit/>
          </a:bodyPr>
          <a:lstStyle/>
          <a:p>
            <a:pPr algn="ctr"/>
            <a:r>
              <a:rPr lang="nl-NL" sz="1600" dirty="0"/>
              <a:t>MZ 3 &amp; 4 leerjaar 2</a:t>
            </a:r>
          </a:p>
        </p:txBody>
      </p:sp>
      <p:cxnSp>
        <p:nvCxnSpPr>
          <p:cNvPr id="9" name="Straight Connector 8">
            <a:extLst>
              <a:ext uri="{FF2B5EF4-FFF2-40B4-BE49-F238E27FC236}">
                <a16:creationId xmlns:a16="http://schemas.microsoft.com/office/drawing/2014/main" id="{A57C1A16-B8AB-4D99-A195-A38F556A648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F8A9B20B-D1DD-4573-B5EC-55802951923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66D61E08-70C3-48D8-BEA0-787111DC30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5">
            <a:extLst>
              <a:ext uri="{FF2B5EF4-FFF2-40B4-BE49-F238E27FC236}">
                <a16:creationId xmlns:a16="http://schemas.microsoft.com/office/drawing/2014/main" id="{FC55298F-0AE5-478E-AD2B-03C2614C58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24">
            <a:extLst>
              <a:ext uri="{FF2B5EF4-FFF2-40B4-BE49-F238E27FC236}">
                <a16:creationId xmlns:a16="http://schemas.microsoft.com/office/drawing/2014/main" id="{C180E4EA-0B63-4779-A895-7E90E71088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7">
            <a:extLst>
              <a:ext uri="{FF2B5EF4-FFF2-40B4-BE49-F238E27FC236}">
                <a16:creationId xmlns:a16="http://schemas.microsoft.com/office/drawing/2014/main" id="{CEE01D9D-3DE8-4EED-B0D3-8F3C79CC76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Rectangle 28">
            <a:extLst>
              <a:ext uri="{FF2B5EF4-FFF2-40B4-BE49-F238E27FC236}">
                <a16:creationId xmlns:a16="http://schemas.microsoft.com/office/drawing/2014/main" id="{89AF5CE9-607F-43F4-8983-DCD6DA4051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9">
            <a:extLst>
              <a:ext uri="{FF2B5EF4-FFF2-40B4-BE49-F238E27FC236}">
                <a16:creationId xmlns:a16="http://schemas.microsoft.com/office/drawing/2014/main" id="{6EEA2DBD-9E1E-4521-8C01-F32AD18A89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9">
            <a:extLst>
              <a:ext uri="{FF2B5EF4-FFF2-40B4-BE49-F238E27FC236}">
                <a16:creationId xmlns:a16="http://schemas.microsoft.com/office/drawing/2014/main" id="{15BBD2C1-BA9B-46A9-A27A-33498B1692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806225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54904F-C89E-6289-3E96-F2214B90D241}"/>
              </a:ext>
            </a:extLst>
          </p:cNvPr>
          <p:cNvSpPr>
            <a:spLocks noGrp="1"/>
          </p:cNvSpPr>
          <p:nvPr>
            <p:ph type="title"/>
          </p:nvPr>
        </p:nvSpPr>
        <p:spPr>
          <a:xfrm>
            <a:off x="677334" y="609600"/>
            <a:ext cx="8596668" cy="1320800"/>
          </a:xfrm>
        </p:spPr>
        <p:txBody>
          <a:bodyPr anchor="t">
            <a:normAutofit/>
          </a:bodyPr>
          <a:lstStyle/>
          <a:p>
            <a:r>
              <a:rPr lang="nl-NL" dirty="0"/>
              <a:t>Wat is een vergiftiging?</a:t>
            </a:r>
          </a:p>
        </p:txBody>
      </p:sp>
      <p:sp>
        <p:nvSpPr>
          <p:cNvPr id="3" name="Tijdelijke aanduiding voor inhoud 2">
            <a:extLst>
              <a:ext uri="{FF2B5EF4-FFF2-40B4-BE49-F238E27FC236}">
                <a16:creationId xmlns:a16="http://schemas.microsoft.com/office/drawing/2014/main" id="{A39E9084-64DB-13CE-FD66-0D6771FCE6E3}"/>
              </a:ext>
            </a:extLst>
          </p:cNvPr>
          <p:cNvSpPr>
            <a:spLocks noGrp="1"/>
          </p:cNvSpPr>
          <p:nvPr>
            <p:ph idx="1"/>
          </p:nvPr>
        </p:nvSpPr>
        <p:spPr>
          <a:xfrm>
            <a:off x="677334" y="2160590"/>
            <a:ext cx="5220430" cy="3701270"/>
          </a:xfrm>
        </p:spPr>
        <p:txBody>
          <a:bodyPr>
            <a:normAutofit/>
          </a:bodyPr>
          <a:lstStyle/>
          <a:p>
            <a:pPr>
              <a:lnSpc>
                <a:spcPct val="90000"/>
              </a:lnSpc>
            </a:pPr>
            <a:r>
              <a:rPr lang="nl-NL" sz="1700" dirty="0"/>
              <a:t>Een stof is giftig wanneer deze schadelijk is als iemand het op of in zijn of haar lichaam krijgt. In de 16e eeuw zei de Zwitserse arts </a:t>
            </a:r>
            <a:r>
              <a:rPr lang="nl-NL" sz="1700" dirty="0" err="1"/>
              <a:t>Paracelsus</a:t>
            </a:r>
            <a:r>
              <a:rPr lang="nl-NL" sz="1700" dirty="0"/>
              <a:t>: “De dosis maakt het vergif.” Hier bedoelde hij mee dat elke stof giftig kan zijn wanneer je hier te veel van neemt. </a:t>
            </a:r>
          </a:p>
          <a:p>
            <a:pPr>
              <a:lnSpc>
                <a:spcPct val="90000"/>
              </a:lnSpc>
            </a:pPr>
            <a:r>
              <a:rPr lang="nl-NL" sz="1700" dirty="0"/>
              <a:t>Water kan bijvoorbeeld zelfs giftig zijn bij een te hoge inname (dit is ongeveer een hoeveelheid van tien liter in een uur). Van andere stoffen is een lagere dosis al giftig, zoals cocaïne, allesreiniger, rattengif of bepaalde medicijnen. Hoe laag of hoog een dosis van iets kan zijn, wordt mede bepaald door het gewicht en de leeftijd van de zorgvrager.</a:t>
            </a:r>
          </a:p>
        </p:txBody>
      </p:sp>
      <p:pic>
        <p:nvPicPr>
          <p:cNvPr id="6" name="Afbeelding 5">
            <a:extLst>
              <a:ext uri="{FF2B5EF4-FFF2-40B4-BE49-F238E27FC236}">
                <a16:creationId xmlns:a16="http://schemas.microsoft.com/office/drawing/2014/main" id="{B6030D72-578B-D7C7-83B7-FA7F4B93B4A2}"/>
              </a:ext>
            </a:extLst>
          </p:cNvPr>
          <p:cNvPicPr>
            <a:picLocks noChangeAspect="1"/>
          </p:cNvPicPr>
          <p:nvPr/>
        </p:nvPicPr>
        <p:blipFill>
          <a:blip r:embed="rId2"/>
          <a:stretch>
            <a:fillRect/>
          </a:stretch>
        </p:blipFill>
        <p:spPr>
          <a:xfrm>
            <a:off x="6429554" y="2159000"/>
            <a:ext cx="2461262" cy="3702785"/>
          </a:xfrm>
          <a:prstGeom prst="rect">
            <a:avLst/>
          </a:prstGeom>
        </p:spPr>
      </p:pic>
    </p:spTree>
    <p:extLst>
      <p:ext uri="{BB962C8B-B14F-4D97-AF65-F5344CB8AC3E}">
        <p14:creationId xmlns:p14="http://schemas.microsoft.com/office/powerpoint/2010/main" val="4179091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0920F6-E1DF-F5E0-1A55-69B135F6CDBB}"/>
              </a:ext>
            </a:extLst>
          </p:cNvPr>
          <p:cNvSpPr>
            <a:spLocks noGrp="1"/>
          </p:cNvSpPr>
          <p:nvPr>
            <p:ph type="title"/>
          </p:nvPr>
        </p:nvSpPr>
        <p:spPr/>
        <p:txBody>
          <a:bodyPr/>
          <a:lstStyle/>
          <a:p>
            <a:r>
              <a:rPr lang="nl-NL" dirty="0"/>
              <a:t>Het vaststellen van een vergiftiging.</a:t>
            </a:r>
          </a:p>
        </p:txBody>
      </p:sp>
      <p:sp>
        <p:nvSpPr>
          <p:cNvPr id="3" name="Tijdelijke aanduiding voor inhoud 2">
            <a:extLst>
              <a:ext uri="{FF2B5EF4-FFF2-40B4-BE49-F238E27FC236}">
                <a16:creationId xmlns:a16="http://schemas.microsoft.com/office/drawing/2014/main" id="{D8FB6800-8BF0-A28B-A423-6B50A71C6D1B}"/>
              </a:ext>
            </a:extLst>
          </p:cNvPr>
          <p:cNvSpPr>
            <a:spLocks noGrp="1"/>
          </p:cNvSpPr>
          <p:nvPr>
            <p:ph idx="1"/>
          </p:nvPr>
        </p:nvSpPr>
        <p:spPr>
          <a:xfrm>
            <a:off x="677334" y="1704513"/>
            <a:ext cx="8596668" cy="4811697"/>
          </a:xfrm>
        </p:spPr>
        <p:txBody>
          <a:bodyPr>
            <a:normAutofit/>
          </a:bodyPr>
          <a:lstStyle/>
          <a:p>
            <a:r>
              <a:rPr lang="nl-NL" dirty="0"/>
              <a:t>Met behulp van bepaalde signalen kan je soms snel vaststellen of het om een vergiftiging gaat, bijvoorbeeld wanneer je lege medicijnverpakkingen of drankflessen aantreft in de buurt van de zorgvrager. Niet alle giftige stoffen worden ingeslikt, zoals ingeademde koolstofmonoxide en bijtende stoffen die op de huid zijn gekomen. De volgende algemene symptomen kunnen wijzen op vergiftiging:</a:t>
            </a:r>
          </a:p>
          <a:p>
            <a:pPr marL="0" indent="0">
              <a:buNone/>
            </a:pPr>
            <a:endParaRPr lang="nl-NL" dirty="0"/>
          </a:p>
          <a:p>
            <a:r>
              <a:rPr lang="nl-NL" dirty="0"/>
              <a:t>huidirritatie;</a:t>
            </a:r>
          </a:p>
          <a:p>
            <a:r>
              <a:rPr lang="nl-NL" dirty="0"/>
              <a:t>veranderde grootte van de pupillen;</a:t>
            </a:r>
          </a:p>
          <a:p>
            <a:r>
              <a:rPr lang="nl-NL" dirty="0"/>
              <a:t>verandering van de huidskleur;</a:t>
            </a:r>
          </a:p>
          <a:p>
            <a:r>
              <a:rPr lang="nl-NL" dirty="0"/>
              <a:t>misselijkheid, braken of diarree;</a:t>
            </a:r>
          </a:p>
          <a:p>
            <a:r>
              <a:rPr lang="nl-NL" dirty="0"/>
              <a:t>brandwonden;</a:t>
            </a:r>
          </a:p>
          <a:p>
            <a:r>
              <a:rPr lang="nl-NL" dirty="0"/>
              <a:t>zweten.</a:t>
            </a:r>
          </a:p>
          <a:p>
            <a:pPr marL="0" indent="0">
              <a:buNone/>
            </a:pPr>
            <a:endParaRPr lang="nl-NL" dirty="0"/>
          </a:p>
          <a:p>
            <a:endParaRPr lang="nl-NL" dirty="0"/>
          </a:p>
        </p:txBody>
      </p:sp>
      <p:sp>
        <p:nvSpPr>
          <p:cNvPr id="5" name="Tekstvak 4">
            <a:extLst>
              <a:ext uri="{FF2B5EF4-FFF2-40B4-BE49-F238E27FC236}">
                <a16:creationId xmlns:a16="http://schemas.microsoft.com/office/drawing/2014/main" id="{841AEC96-3434-6EB8-C5CC-03BE15FF9C77}"/>
              </a:ext>
            </a:extLst>
          </p:cNvPr>
          <p:cNvSpPr txBox="1"/>
          <p:nvPr/>
        </p:nvSpPr>
        <p:spPr>
          <a:xfrm>
            <a:off x="5175680" y="3769895"/>
            <a:ext cx="4989252" cy="2308324"/>
          </a:xfrm>
          <a:prstGeom prst="rect">
            <a:avLst/>
          </a:prstGeom>
          <a:noFill/>
        </p:spPr>
        <p:txBody>
          <a:bodyPr wrap="square" rtlCol="0">
            <a:spAutoFit/>
          </a:bodyPr>
          <a:lstStyle/>
          <a:p>
            <a:pPr marL="285750" indent="-285750">
              <a:buClr>
                <a:schemeClr val="accent1"/>
              </a:buClr>
              <a:buFont typeface="Wingdings" panose="05000000000000000000" pitchFamily="2" charset="2"/>
              <a:buChar char="§"/>
            </a:pPr>
            <a:r>
              <a:rPr lang="nl-NL" dirty="0"/>
              <a:t>De volgende kenmerken zijn gevaarlijkere symptomen van vergiftiging:</a:t>
            </a:r>
          </a:p>
          <a:p>
            <a:pPr>
              <a:buClr>
                <a:schemeClr val="accent1"/>
              </a:buClr>
            </a:pPr>
            <a:endParaRPr lang="nl-NL" dirty="0"/>
          </a:p>
          <a:p>
            <a:pPr marL="285750" indent="-285750">
              <a:buClr>
                <a:schemeClr val="accent1"/>
              </a:buClr>
              <a:buFont typeface="Wingdings" panose="05000000000000000000" pitchFamily="2" charset="2"/>
              <a:buChar char="§"/>
            </a:pPr>
            <a:r>
              <a:rPr lang="nl-NL" dirty="0"/>
              <a:t>problemen met de ademhaling;</a:t>
            </a:r>
          </a:p>
          <a:p>
            <a:pPr marL="285750" indent="-285750">
              <a:buClr>
                <a:schemeClr val="accent1"/>
              </a:buClr>
              <a:buFont typeface="Wingdings" panose="05000000000000000000" pitchFamily="2" charset="2"/>
              <a:buChar char="§"/>
            </a:pPr>
            <a:r>
              <a:rPr lang="nl-NL" dirty="0"/>
              <a:t>verandering in het bewustzijn of bewusteloosheid;</a:t>
            </a:r>
          </a:p>
          <a:p>
            <a:pPr marL="285750" indent="-285750">
              <a:buClr>
                <a:schemeClr val="accent1"/>
              </a:buClr>
              <a:buFont typeface="Wingdings" panose="05000000000000000000" pitchFamily="2" charset="2"/>
              <a:buChar char="§"/>
            </a:pPr>
            <a:r>
              <a:rPr lang="nl-NL" dirty="0"/>
              <a:t>shock;</a:t>
            </a:r>
          </a:p>
          <a:p>
            <a:pPr marL="285750" indent="-285750">
              <a:buClr>
                <a:schemeClr val="accent1"/>
              </a:buClr>
              <a:buFont typeface="Wingdings" panose="05000000000000000000" pitchFamily="2" charset="2"/>
              <a:buChar char="§"/>
            </a:pPr>
            <a:r>
              <a:rPr lang="nl-NL" dirty="0"/>
              <a:t>hartstilstand.</a:t>
            </a:r>
          </a:p>
        </p:txBody>
      </p:sp>
    </p:spTree>
    <p:extLst>
      <p:ext uri="{BB962C8B-B14F-4D97-AF65-F5344CB8AC3E}">
        <p14:creationId xmlns:p14="http://schemas.microsoft.com/office/powerpoint/2010/main" val="47997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F48E9F-9848-D44E-F59B-477F5AEC831C}"/>
              </a:ext>
            </a:extLst>
          </p:cNvPr>
          <p:cNvSpPr>
            <a:spLocks noGrp="1"/>
          </p:cNvSpPr>
          <p:nvPr>
            <p:ph type="title"/>
          </p:nvPr>
        </p:nvSpPr>
        <p:spPr/>
        <p:txBody>
          <a:bodyPr/>
          <a:lstStyle/>
          <a:p>
            <a:r>
              <a:rPr lang="nl-NL" dirty="0"/>
              <a:t>Hoe behandel je een vergiftiging?</a:t>
            </a:r>
          </a:p>
        </p:txBody>
      </p:sp>
      <p:sp>
        <p:nvSpPr>
          <p:cNvPr id="3" name="Tijdelijke aanduiding voor inhoud 2">
            <a:extLst>
              <a:ext uri="{FF2B5EF4-FFF2-40B4-BE49-F238E27FC236}">
                <a16:creationId xmlns:a16="http://schemas.microsoft.com/office/drawing/2014/main" id="{887E9139-5D1A-9720-F483-376A1B6E0BE3}"/>
              </a:ext>
            </a:extLst>
          </p:cNvPr>
          <p:cNvSpPr>
            <a:spLocks noGrp="1"/>
          </p:cNvSpPr>
          <p:nvPr>
            <p:ph idx="1"/>
          </p:nvPr>
        </p:nvSpPr>
        <p:spPr>
          <a:xfrm>
            <a:off x="677334" y="1553593"/>
            <a:ext cx="8596668" cy="4873840"/>
          </a:xfrm>
        </p:spPr>
        <p:txBody>
          <a:bodyPr>
            <a:normAutofit/>
          </a:bodyPr>
          <a:lstStyle/>
          <a:p>
            <a:r>
              <a:rPr lang="nl-NL" dirty="0"/>
              <a:t>Bel direct 112 als de zorgvrager één van de gevaarlijke symptomen van een vergiftiging heeft. Het is daarna belangrijk om op de juiste manier te handelen. Begin bij een hartstilstand met reanimeren. Het is bij het verlenen van eerste hulp belangrijk dat je op je eigen veiligheid blijft letten! </a:t>
            </a:r>
          </a:p>
          <a:p>
            <a:endParaRPr lang="nl-NL" dirty="0"/>
          </a:p>
          <a:p>
            <a:r>
              <a:rPr lang="nl-NL" dirty="0"/>
              <a:t>Als iemand een giftige stof heeft ingeslikt, moet je als volgt handelen:</a:t>
            </a:r>
          </a:p>
          <a:p>
            <a:r>
              <a:rPr lang="nl-NL" dirty="0"/>
              <a:t>Bel 112 en zoek uit welke hoeveelheid van welke gifstof de zorgvrager heeft ingeslikt. Ook de reden is belangrijk. Je moet weten of de vergiftiging per ongeluk of expres is gegaan (bijvoorbeeld bij een zelfmoordpoging). Geef de leeftijd en zo mogelijk het gewicht van de zorgvrager door aan de meldkamer.</a:t>
            </a:r>
          </a:p>
          <a:p>
            <a:r>
              <a:rPr lang="nl-NL" dirty="0"/>
              <a:t>Volg de aanwijzingen op van de meldkamer.</a:t>
            </a:r>
          </a:p>
          <a:p>
            <a:r>
              <a:rPr lang="nl-NL" dirty="0"/>
              <a:t>Neem indien mogelijk de verpakking en eventuele bijsluiter van de ingeslikte stof mee.</a:t>
            </a:r>
          </a:p>
          <a:p>
            <a:endParaRPr lang="nl-NL" dirty="0"/>
          </a:p>
        </p:txBody>
      </p:sp>
    </p:spTree>
    <p:extLst>
      <p:ext uri="{BB962C8B-B14F-4D97-AF65-F5344CB8AC3E}">
        <p14:creationId xmlns:p14="http://schemas.microsoft.com/office/powerpoint/2010/main" val="1989890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4A9DA5-ECA0-6E91-204D-6FA2E1803799}"/>
              </a:ext>
            </a:extLst>
          </p:cNvPr>
          <p:cNvSpPr>
            <a:spLocks noGrp="1"/>
          </p:cNvSpPr>
          <p:nvPr>
            <p:ph type="title"/>
          </p:nvPr>
        </p:nvSpPr>
        <p:spPr/>
        <p:txBody>
          <a:bodyPr/>
          <a:lstStyle/>
          <a:p>
            <a:r>
              <a:rPr lang="nl-NL" dirty="0"/>
              <a:t>Hoe behandel je een vergiftiging?</a:t>
            </a:r>
          </a:p>
        </p:txBody>
      </p:sp>
      <p:sp>
        <p:nvSpPr>
          <p:cNvPr id="3" name="Tijdelijke aanduiding voor inhoud 2">
            <a:extLst>
              <a:ext uri="{FF2B5EF4-FFF2-40B4-BE49-F238E27FC236}">
                <a16:creationId xmlns:a16="http://schemas.microsoft.com/office/drawing/2014/main" id="{C8CF46EF-2B95-6EA7-1A82-B7834BD185A5}"/>
              </a:ext>
            </a:extLst>
          </p:cNvPr>
          <p:cNvSpPr>
            <a:spLocks noGrp="1"/>
          </p:cNvSpPr>
          <p:nvPr>
            <p:ph idx="1"/>
          </p:nvPr>
        </p:nvSpPr>
        <p:spPr/>
        <p:txBody>
          <a:bodyPr>
            <a:normAutofit lnSpcReduction="10000"/>
          </a:bodyPr>
          <a:lstStyle/>
          <a:p>
            <a:r>
              <a:rPr lang="nl-NL" dirty="0"/>
              <a:t>Als je een zorgvrager vindt die een giftige stof heeft ingeademd, volg dan de volgende stappen:</a:t>
            </a:r>
          </a:p>
          <a:p>
            <a:r>
              <a:rPr lang="nl-NL" dirty="0"/>
              <a:t>Let op je eigen veiligheid. Zorg dat je zelf geen risico loopt om de gevaarlijke stof in te ademen.</a:t>
            </a:r>
          </a:p>
          <a:p>
            <a:r>
              <a:rPr lang="nl-NL" dirty="0"/>
              <a:t>Schakel als dat mogelijk is de bron van de vergiftiging uit (de automotor, cv-ketel, boiler en dergelijke).</a:t>
            </a:r>
          </a:p>
          <a:p>
            <a:r>
              <a:rPr lang="nl-NL" dirty="0"/>
              <a:t>Breng de zorgvrager in een veilige omgeving. Als dit niet mogelijk is, zet dan ramen en deuren open. Bel 112 als je niet in de ruimte kan komen waar de zorgvrager zich bevindt.</a:t>
            </a:r>
          </a:p>
          <a:p>
            <a:r>
              <a:rPr lang="nl-NL" dirty="0"/>
              <a:t>Bel ook 112 als de zorgvrager problemen met de ademhaling of andere vitale functies heeft.</a:t>
            </a:r>
          </a:p>
          <a:p>
            <a:r>
              <a:rPr lang="nl-NL" dirty="0"/>
              <a:t>Start zo nodig met reanimeren.</a:t>
            </a:r>
          </a:p>
        </p:txBody>
      </p:sp>
    </p:spTree>
    <p:extLst>
      <p:ext uri="{BB962C8B-B14F-4D97-AF65-F5344CB8AC3E}">
        <p14:creationId xmlns:p14="http://schemas.microsoft.com/office/powerpoint/2010/main" val="808306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C96EC9-2D7B-C727-9770-805909E45E76}"/>
              </a:ext>
            </a:extLst>
          </p:cNvPr>
          <p:cNvSpPr>
            <a:spLocks noGrp="1"/>
          </p:cNvSpPr>
          <p:nvPr>
            <p:ph type="title"/>
          </p:nvPr>
        </p:nvSpPr>
        <p:spPr/>
        <p:txBody>
          <a:bodyPr/>
          <a:lstStyle/>
          <a:p>
            <a:r>
              <a:rPr lang="nl-NL" dirty="0"/>
              <a:t>Hoe behandel je een vergiftiging?</a:t>
            </a:r>
          </a:p>
        </p:txBody>
      </p:sp>
      <p:sp>
        <p:nvSpPr>
          <p:cNvPr id="3" name="Tijdelijke aanduiding voor inhoud 2">
            <a:extLst>
              <a:ext uri="{FF2B5EF4-FFF2-40B4-BE49-F238E27FC236}">
                <a16:creationId xmlns:a16="http://schemas.microsoft.com/office/drawing/2014/main" id="{8F279D6B-AEE1-1581-2BB2-153197A4BC18}"/>
              </a:ext>
            </a:extLst>
          </p:cNvPr>
          <p:cNvSpPr>
            <a:spLocks noGrp="1"/>
          </p:cNvSpPr>
          <p:nvPr>
            <p:ph idx="1"/>
          </p:nvPr>
        </p:nvSpPr>
        <p:spPr/>
        <p:txBody>
          <a:bodyPr>
            <a:normAutofit lnSpcReduction="10000"/>
          </a:bodyPr>
          <a:lstStyle/>
          <a:p>
            <a:r>
              <a:rPr lang="nl-NL" dirty="0"/>
              <a:t>Als je een zorgvrager vindt van wie de huid in contact geweest is met een bijtende stof, volg dan de volgende stappen:</a:t>
            </a:r>
          </a:p>
          <a:p>
            <a:endParaRPr lang="nl-NL" dirty="0"/>
          </a:p>
          <a:p>
            <a:r>
              <a:rPr lang="nl-NL" dirty="0"/>
              <a:t>Bescherm jezelf: trek wegwerphandschoenen aan.</a:t>
            </a:r>
          </a:p>
          <a:p>
            <a:r>
              <a:rPr lang="nl-NL" dirty="0"/>
              <a:t>Zorg dat de zorgvrager kleding die in contact is geweest met de gevaarlijke stof uittrekt. Zorg dat de kleding hierbij zo min mogelijk andere lichaamsdelen aanraakt. </a:t>
            </a:r>
          </a:p>
          <a:p>
            <a:r>
              <a:rPr lang="nl-NL" dirty="0"/>
              <a:t>Spoel de aangedane plek van de zorgvrager dertig minuten met veel koel tot lauwwarm water. Doe dit bij voorkeur onder een douche. Zorg dat de zorgvrager hierbij niet onderkoeld raakt.</a:t>
            </a:r>
          </a:p>
          <a:p>
            <a:r>
              <a:rPr lang="nl-NL" dirty="0"/>
              <a:t>Wrijf niet over de huid van de zorgvrager tijdens het spoelen.</a:t>
            </a:r>
          </a:p>
          <a:p>
            <a:r>
              <a:rPr lang="nl-NL" dirty="0"/>
              <a:t>Raadpleeg een arts.</a:t>
            </a:r>
          </a:p>
          <a:p>
            <a:endParaRPr lang="nl-NL" dirty="0"/>
          </a:p>
        </p:txBody>
      </p:sp>
    </p:spTree>
    <p:extLst>
      <p:ext uri="{BB962C8B-B14F-4D97-AF65-F5344CB8AC3E}">
        <p14:creationId xmlns:p14="http://schemas.microsoft.com/office/powerpoint/2010/main" val="2091116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4D7633-8097-57D2-65DF-4F5E05904F56}"/>
              </a:ext>
            </a:extLst>
          </p:cNvPr>
          <p:cNvSpPr>
            <a:spLocks noGrp="1"/>
          </p:cNvSpPr>
          <p:nvPr>
            <p:ph type="title"/>
          </p:nvPr>
        </p:nvSpPr>
        <p:spPr>
          <a:xfrm>
            <a:off x="677334" y="609600"/>
            <a:ext cx="8596668" cy="1320800"/>
          </a:xfrm>
        </p:spPr>
        <p:txBody>
          <a:bodyPr anchor="t">
            <a:normAutofit/>
          </a:bodyPr>
          <a:lstStyle/>
          <a:p>
            <a:r>
              <a:rPr lang="nl-NL" dirty="0"/>
              <a:t>Einde </a:t>
            </a:r>
          </a:p>
        </p:txBody>
      </p:sp>
      <p:sp>
        <p:nvSpPr>
          <p:cNvPr id="3" name="Tijdelijke aanduiding voor inhoud 2">
            <a:extLst>
              <a:ext uri="{FF2B5EF4-FFF2-40B4-BE49-F238E27FC236}">
                <a16:creationId xmlns:a16="http://schemas.microsoft.com/office/drawing/2014/main" id="{02791576-4DEC-9A50-11E4-D946F2CDAF81}"/>
              </a:ext>
            </a:extLst>
          </p:cNvPr>
          <p:cNvSpPr>
            <a:spLocks noGrp="1"/>
          </p:cNvSpPr>
          <p:nvPr>
            <p:ph idx="1"/>
          </p:nvPr>
        </p:nvSpPr>
        <p:spPr>
          <a:xfrm>
            <a:off x="677334" y="2160589"/>
            <a:ext cx="3957349" cy="3880773"/>
          </a:xfrm>
        </p:spPr>
        <p:txBody>
          <a:bodyPr>
            <a:normAutofit/>
          </a:bodyPr>
          <a:lstStyle/>
          <a:p>
            <a:r>
              <a:rPr lang="nl-NL" dirty="0"/>
              <a:t>Trek bij elke vergiftiging handschoenen aan en zorg vooral voor je eigen veiligheid!! </a:t>
            </a:r>
          </a:p>
          <a:p>
            <a:endParaRPr lang="nl-NL" dirty="0"/>
          </a:p>
          <a:p>
            <a:endParaRPr lang="nl-NL" dirty="0"/>
          </a:p>
          <a:p>
            <a:endParaRPr lang="nl-NL" dirty="0"/>
          </a:p>
          <a:p>
            <a:r>
              <a:rPr lang="nl-NL" dirty="0"/>
              <a:t>Zijn er nog vragen?</a:t>
            </a:r>
          </a:p>
          <a:p>
            <a:endParaRPr lang="nl-NL" dirty="0"/>
          </a:p>
        </p:txBody>
      </p:sp>
      <p:pic>
        <p:nvPicPr>
          <p:cNvPr id="4" name="Afbeelding 3">
            <a:extLst>
              <a:ext uri="{FF2B5EF4-FFF2-40B4-BE49-F238E27FC236}">
                <a16:creationId xmlns:a16="http://schemas.microsoft.com/office/drawing/2014/main" id="{AA085B63-FB11-5433-528F-4B675A5DAAF2}"/>
              </a:ext>
            </a:extLst>
          </p:cNvPr>
          <p:cNvPicPr>
            <a:picLocks noChangeAspect="1"/>
          </p:cNvPicPr>
          <p:nvPr/>
        </p:nvPicPr>
        <p:blipFill rotWithShape="1">
          <a:blip r:embed="rId2"/>
          <a:srcRect l="12727" r="11366" b="2"/>
          <a:stretch/>
        </p:blipFill>
        <p:spPr>
          <a:xfrm>
            <a:off x="4857451" y="2159331"/>
            <a:ext cx="4415050" cy="3882362"/>
          </a:xfrm>
          <a:prstGeom prst="rect">
            <a:avLst/>
          </a:prstGeom>
        </p:spPr>
      </p:pic>
    </p:spTree>
    <p:extLst>
      <p:ext uri="{BB962C8B-B14F-4D97-AF65-F5344CB8AC3E}">
        <p14:creationId xmlns:p14="http://schemas.microsoft.com/office/powerpoint/2010/main" val="221795515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17</TotalTime>
  <Words>659</Words>
  <Application>Microsoft Office PowerPoint</Application>
  <PresentationFormat>Breedbeeld</PresentationFormat>
  <Paragraphs>48</Paragraphs>
  <Slides>7</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7</vt:i4>
      </vt:variant>
    </vt:vector>
  </HeadingPairs>
  <TitlesOfParts>
    <vt:vector size="12" baseType="lpstr">
      <vt:lpstr>Arial</vt:lpstr>
      <vt:lpstr>Trebuchet MS</vt:lpstr>
      <vt:lpstr>Wingdings</vt:lpstr>
      <vt:lpstr>Wingdings 3</vt:lpstr>
      <vt:lpstr>Facet</vt:lpstr>
      <vt:lpstr>Vergiftiging</vt:lpstr>
      <vt:lpstr>Wat is een vergiftiging?</vt:lpstr>
      <vt:lpstr>Het vaststellen van een vergiftiging.</vt:lpstr>
      <vt:lpstr>Hoe behandel je een vergiftiging?</vt:lpstr>
      <vt:lpstr>Hoe behandel je een vergiftiging?</vt:lpstr>
      <vt:lpstr>Hoe behandel je een vergiftiging?</vt:lpstr>
      <vt:lpstr>Einde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Vergiftiging</dc:title>
  <dc:creator>Kim Gevers - van Uden</dc:creator>
  <cp:lastModifiedBy>Kim Gevers - van Uden</cp:lastModifiedBy>
  <cp:revision>1</cp:revision>
  <dcterms:created xsi:type="dcterms:W3CDTF">2022-05-31T09:14:26Z</dcterms:created>
  <dcterms:modified xsi:type="dcterms:W3CDTF">2022-05-31T09:32:07Z</dcterms:modified>
</cp:coreProperties>
</file>